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5199975" cy="32399288"/>
  <p:notesSz cx="6858000" cy="9144000"/>
  <p:defaultTextStyle>
    <a:defPPr>
      <a:defRPr lang="it-IT"/>
    </a:defPPr>
    <a:lvl1pPr marL="0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1pPr>
    <a:lvl2pPr marL="1382344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2pPr>
    <a:lvl3pPr marL="2764688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3pPr>
    <a:lvl4pPr marL="4147033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4pPr>
    <a:lvl5pPr marL="5529377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5pPr>
    <a:lvl6pPr marL="6911721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6pPr>
    <a:lvl7pPr marL="8294065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7pPr>
    <a:lvl8pPr marL="9676409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8pPr>
    <a:lvl9pPr marL="11058754" algn="l" defTabSz="2764688" rtl="0" eaLnBrk="1" latinLnBrk="0" hangingPunct="1">
      <a:defRPr sz="5442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24" d="100"/>
          <a:sy n="24" d="100"/>
        </p:scale>
        <p:origin x="208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89998" y="5302386"/>
            <a:ext cx="21419979" cy="11279752"/>
          </a:xfrm>
        </p:spPr>
        <p:txBody>
          <a:bodyPr anchor="b"/>
          <a:lstStyle>
            <a:lvl1pPr algn="ctr">
              <a:defRPr sz="16535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997" y="17017128"/>
            <a:ext cx="18899981" cy="7822326"/>
          </a:xfrm>
        </p:spPr>
        <p:txBody>
          <a:bodyPr/>
          <a:lstStyle>
            <a:lvl1pPr marL="0" indent="0" algn="ctr">
              <a:buNone/>
              <a:defRPr sz="6614"/>
            </a:lvl1pPr>
            <a:lvl2pPr marL="1259997" indent="0" algn="ctr">
              <a:buNone/>
              <a:defRPr sz="5512"/>
            </a:lvl2pPr>
            <a:lvl3pPr marL="2519995" indent="0" algn="ctr">
              <a:buNone/>
              <a:defRPr sz="4961"/>
            </a:lvl3pPr>
            <a:lvl4pPr marL="3779992" indent="0" algn="ctr">
              <a:buNone/>
              <a:defRPr sz="4409"/>
            </a:lvl4pPr>
            <a:lvl5pPr marL="5039990" indent="0" algn="ctr">
              <a:buNone/>
              <a:defRPr sz="4409"/>
            </a:lvl5pPr>
            <a:lvl6pPr marL="6299987" indent="0" algn="ctr">
              <a:buNone/>
              <a:defRPr sz="4409"/>
            </a:lvl6pPr>
            <a:lvl7pPr marL="7559985" indent="0" algn="ctr">
              <a:buNone/>
              <a:defRPr sz="4409"/>
            </a:lvl7pPr>
            <a:lvl8pPr marL="8819982" indent="0" algn="ctr">
              <a:buNone/>
              <a:defRPr sz="4409"/>
            </a:lvl8pPr>
            <a:lvl9pPr marL="10079980" indent="0" algn="ctr">
              <a:buNone/>
              <a:defRPr sz="4409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230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11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033733" y="1724962"/>
            <a:ext cx="5433745" cy="27456899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2500" y="1724962"/>
            <a:ext cx="15986234" cy="27456899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09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015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9375" y="8077332"/>
            <a:ext cx="21734978" cy="13477201"/>
          </a:xfrm>
        </p:spPr>
        <p:txBody>
          <a:bodyPr anchor="b"/>
          <a:lstStyle>
            <a:lvl1pPr>
              <a:defRPr sz="16535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19375" y="21682033"/>
            <a:ext cx="21734978" cy="7087342"/>
          </a:xfrm>
        </p:spPr>
        <p:txBody>
          <a:bodyPr/>
          <a:lstStyle>
            <a:lvl1pPr marL="0" indent="0">
              <a:buNone/>
              <a:defRPr sz="6614">
                <a:solidFill>
                  <a:schemeClr val="tx1"/>
                </a:solidFill>
              </a:defRPr>
            </a:lvl1pPr>
            <a:lvl2pPr marL="1259997" indent="0">
              <a:buNone/>
              <a:defRPr sz="5512">
                <a:solidFill>
                  <a:schemeClr val="tx1">
                    <a:tint val="75000"/>
                  </a:schemeClr>
                </a:solidFill>
              </a:defRPr>
            </a:lvl2pPr>
            <a:lvl3pPr marL="2519995" indent="0">
              <a:buNone/>
              <a:defRPr sz="4961">
                <a:solidFill>
                  <a:schemeClr val="tx1">
                    <a:tint val="75000"/>
                  </a:schemeClr>
                </a:solidFill>
              </a:defRPr>
            </a:lvl3pPr>
            <a:lvl4pPr marL="377999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4pPr>
            <a:lvl5pPr marL="503999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5pPr>
            <a:lvl6pPr marL="6299987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6pPr>
            <a:lvl7pPr marL="7559985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7pPr>
            <a:lvl8pPr marL="8819982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8pPr>
            <a:lvl9pPr marL="10079980" indent="0">
              <a:buNone/>
              <a:defRPr sz="44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73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2498" y="8624810"/>
            <a:ext cx="10709989" cy="20557051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57488" y="8624810"/>
            <a:ext cx="10709989" cy="20557051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06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1" y="1724969"/>
            <a:ext cx="21734978" cy="626236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5783" y="7942328"/>
            <a:ext cx="10660769" cy="3892412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5783" y="11834740"/>
            <a:ext cx="10660769" cy="1740712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757489" y="7942328"/>
            <a:ext cx="10713272" cy="3892412"/>
          </a:xfrm>
        </p:spPr>
        <p:txBody>
          <a:bodyPr anchor="b"/>
          <a:lstStyle>
            <a:lvl1pPr marL="0" indent="0">
              <a:buNone/>
              <a:defRPr sz="6614" b="1"/>
            </a:lvl1pPr>
            <a:lvl2pPr marL="1259997" indent="0">
              <a:buNone/>
              <a:defRPr sz="5512" b="1"/>
            </a:lvl2pPr>
            <a:lvl3pPr marL="2519995" indent="0">
              <a:buNone/>
              <a:defRPr sz="4961" b="1"/>
            </a:lvl3pPr>
            <a:lvl4pPr marL="3779992" indent="0">
              <a:buNone/>
              <a:defRPr sz="4409" b="1"/>
            </a:lvl4pPr>
            <a:lvl5pPr marL="5039990" indent="0">
              <a:buNone/>
              <a:defRPr sz="4409" b="1"/>
            </a:lvl5pPr>
            <a:lvl6pPr marL="6299987" indent="0">
              <a:buNone/>
              <a:defRPr sz="4409" b="1"/>
            </a:lvl6pPr>
            <a:lvl7pPr marL="7559985" indent="0">
              <a:buNone/>
              <a:defRPr sz="4409" b="1"/>
            </a:lvl7pPr>
            <a:lvl8pPr marL="8819982" indent="0">
              <a:buNone/>
              <a:defRPr sz="4409" b="1"/>
            </a:lvl8pPr>
            <a:lvl9pPr marL="10079980" indent="0">
              <a:buNone/>
              <a:defRPr sz="4409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757489" y="11834740"/>
            <a:ext cx="10713272" cy="17407120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1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8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4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159952"/>
            <a:ext cx="8127648" cy="7559834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272" y="4664905"/>
            <a:ext cx="12757487" cy="23024494"/>
          </a:xfrm>
        </p:spPr>
        <p:txBody>
          <a:bodyPr/>
          <a:lstStyle>
            <a:lvl1pPr>
              <a:defRPr sz="8819"/>
            </a:lvl1pPr>
            <a:lvl2pPr>
              <a:defRPr sz="7717"/>
            </a:lvl2pPr>
            <a:lvl3pPr>
              <a:defRPr sz="6614"/>
            </a:lvl3pPr>
            <a:lvl4pPr>
              <a:defRPr sz="5512"/>
            </a:lvl4pPr>
            <a:lvl5pPr>
              <a:defRPr sz="5512"/>
            </a:lvl5pPr>
            <a:lvl6pPr>
              <a:defRPr sz="5512"/>
            </a:lvl6pPr>
            <a:lvl7pPr>
              <a:defRPr sz="5512"/>
            </a:lvl7pPr>
            <a:lvl8pPr>
              <a:defRPr sz="5512"/>
            </a:lvl8pPr>
            <a:lvl9pPr>
              <a:defRPr sz="5512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9719786"/>
            <a:ext cx="8127648" cy="18007107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45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5780" y="2159952"/>
            <a:ext cx="8127648" cy="7559834"/>
          </a:xfrm>
        </p:spPr>
        <p:txBody>
          <a:bodyPr anchor="b"/>
          <a:lstStyle>
            <a:lvl1pPr>
              <a:defRPr sz="8819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713272" y="4664905"/>
            <a:ext cx="12757487" cy="23024494"/>
          </a:xfrm>
        </p:spPr>
        <p:txBody>
          <a:bodyPr anchor="t"/>
          <a:lstStyle>
            <a:lvl1pPr marL="0" indent="0">
              <a:buNone/>
              <a:defRPr sz="8819"/>
            </a:lvl1pPr>
            <a:lvl2pPr marL="1259997" indent="0">
              <a:buNone/>
              <a:defRPr sz="7717"/>
            </a:lvl2pPr>
            <a:lvl3pPr marL="2519995" indent="0">
              <a:buNone/>
              <a:defRPr sz="6614"/>
            </a:lvl3pPr>
            <a:lvl4pPr marL="3779992" indent="0">
              <a:buNone/>
              <a:defRPr sz="5512"/>
            </a:lvl4pPr>
            <a:lvl5pPr marL="5039990" indent="0">
              <a:buNone/>
              <a:defRPr sz="5512"/>
            </a:lvl5pPr>
            <a:lvl6pPr marL="6299987" indent="0">
              <a:buNone/>
              <a:defRPr sz="5512"/>
            </a:lvl6pPr>
            <a:lvl7pPr marL="7559985" indent="0">
              <a:buNone/>
              <a:defRPr sz="5512"/>
            </a:lvl7pPr>
            <a:lvl8pPr marL="8819982" indent="0">
              <a:buNone/>
              <a:defRPr sz="5512"/>
            </a:lvl8pPr>
            <a:lvl9pPr marL="10079980" indent="0">
              <a:buNone/>
              <a:defRPr sz="5512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5780" y="9719786"/>
            <a:ext cx="8127648" cy="18007107"/>
          </a:xfrm>
        </p:spPr>
        <p:txBody>
          <a:bodyPr/>
          <a:lstStyle>
            <a:lvl1pPr marL="0" indent="0">
              <a:buNone/>
              <a:defRPr sz="4409"/>
            </a:lvl1pPr>
            <a:lvl2pPr marL="1259997" indent="0">
              <a:buNone/>
              <a:defRPr sz="3858"/>
            </a:lvl2pPr>
            <a:lvl3pPr marL="2519995" indent="0">
              <a:buNone/>
              <a:defRPr sz="3307"/>
            </a:lvl3pPr>
            <a:lvl4pPr marL="3779992" indent="0">
              <a:buNone/>
              <a:defRPr sz="2756"/>
            </a:lvl4pPr>
            <a:lvl5pPr marL="5039990" indent="0">
              <a:buNone/>
              <a:defRPr sz="2756"/>
            </a:lvl5pPr>
            <a:lvl6pPr marL="6299987" indent="0">
              <a:buNone/>
              <a:defRPr sz="2756"/>
            </a:lvl6pPr>
            <a:lvl7pPr marL="7559985" indent="0">
              <a:buNone/>
              <a:defRPr sz="2756"/>
            </a:lvl7pPr>
            <a:lvl8pPr marL="8819982" indent="0">
              <a:buNone/>
              <a:defRPr sz="2756"/>
            </a:lvl8pPr>
            <a:lvl9pPr marL="10079980" indent="0">
              <a:buNone/>
              <a:defRPr sz="2756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8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499" y="1724969"/>
            <a:ext cx="21734978" cy="62623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499" y="8624810"/>
            <a:ext cx="21734978" cy="20557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498" y="30029347"/>
            <a:ext cx="566999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7432D6-601D-4F16-A9BF-B75CDB90A226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7492" y="30029347"/>
            <a:ext cx="8504992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7483" y="30029347"/>
            <a:ext cx="5669994" cy="17249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0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8494B-481C-4E98-9840-21184541253C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27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519995" rtl="0" eaLnBrk="1" latinLnBrk="0" hangingPunct="1">
        <a:lnSpc>
          <a:spcPct val="90000"/>
        </a:lnSpc>
        <a:spcBef>
          <a:spcPct val="0"/>
        </a:spcBef>
        <a:buNone/>
        <a:defRPr sz="121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999" indent="-629999" algn="l" defTabSz="2519995" rtl="0" eaLnBrk="1" latinLnBrk="0" hangingPunct="1">
        <a:lnSpc>
          <a:spcPct val="90000"/>
        </a:lnSpc>
        <a:spcBef>
          <a:spcPts val="2756"/>
        </a:spcBef>
        <a:buFont typeface="Arial" panose="020B0604020202020204" pitchFamily="34" charset="0"/>
        <a:buChar char="•"/>
        <a:defRPr sz="7717" kern="1200">
          <a:solidFill>
            <a:schemeClr val="tx1"/>
          </a:solidFill>
          <a:latin typeface="+mn-lt"/>
          <a:ea typeface="+mn-ea"/>
          <a:cs typeface="+mn-cs"/>
        </a:defRPr>
      </a:lvl1pPr>
      <a:lvl2pPr marL="188999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2pPr>
      <a:lvl3pPr marL="314999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5512" kern="1200">
          <a:solidFill>
            <a:schemeClr val="tx1"/>
          </a:solidFill>
          <a:latin typeface="+mn-lt"/>
          <a:ea typeface="+mn-ea"/>
          <a:cs typeface="+mn-cs"/>
        </a:defRPr>
      </a:lvl3pPr>
      <a:lvl4pPr marL="440999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66998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929986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8189984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9449981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709979" indent="-629999" algn="l" defTabSz="2519995" rtl="0" eaLnBrk="1" latinLnBrk="0" hangingPunct="1">
        <a:lnSpc>
          <a:spcPct val="90000"/>
        </a:lnSpc>
        <a:spcBef>
          <a:spcPts val="1378"/>
        </a:spcBef>
        <a:buFont typeface="Arial" panose="020B0604020202020204" pitchFamily="34" charset="0"/>
        <a:buChar char="•"/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1pPr>
      <a:lvl2pPr marL="125999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2pPr>
      <a:lvl3pPr marL="251999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4pPr>
      <a:lvl5pPr marL="503999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5pPr>
      <a:lvl6pPr marL="6299987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6pPr>
      <a:lvl7pPr marL="7559985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7pPr>
      <a:lvl8pPr marL="8819982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8pPr>
      <a:lvl9pPr marL="10079980" algn="l" defTabSz="2519995" rtl="0" eaLnBrk="1" latinLnBrk="0" hangingPunct="1">
        <a:defRPr sz="49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78" y="0"/>
            <a:ext cx="11006897" cy="27517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15499266" y="31171940"/>
            <a:ext cx="6164444" cy="523220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https://www.cost.eu/actions/CA23111/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230" y="30493252"/>
            <a:ext cx="3466338" cy="1627008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741" y="30969229"/>
            <a:ext cx="4426418" cy="928641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65506" y="30493252"/>
            <a:ext cx="3120414" cy="188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8040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4</Words>
  <Application>Microsoft Office PowerPoint</Application>
  <PresentationFormat>Personalizzato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Marta De Zotti</dc:creator>
  <cp:lastModifiedBy> </cp:lastModifiedBy>
  <cp:revision>1</cp:revision>
  <dcterms:created xsi:type="dcterms:W3CDTF">2025-10-21T11:23:36Z</dcterms:created>
  <dcterms:modified xsi:type="dcterms:W3CDTF">2025-10-21T11:26:16Z</dcterms:modified>
</cp:coreProperties>
</file>